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6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23/02/2014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co/url?sa=i&amp;rct=j&amp;q=&amp;esrc=s&amp;frm=1&amp;source=images&amp;cd=&amp;cad=rja&amp;docid=P2DGrFaTXSDzfM&amp;tbnid=HuxWYFWQsPis5M:&amp;ved=0CAUQjRw&amp;url=http://www.memegenerator.es/meme/146520&amp;ei=oSGGUvOqENHnkAeWo4HwCA&amp;bvm=bv.56643336,d.eW0&amp;psig=AFQjCNEvZugelJqm6dv4-JiEyqVSVPZH-Q&amp;ust=138460825966564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.co/url?sa=i&amp;rct=j&amp;q=&amp;esrc=s&amp;frm=1&amp;source=images&amp;cd=&amp;cad=rja&amp;docid=0VpoakZtZpeYyM&amp;tbnid=kF3hCBr0Vp88PM:&amp;ved=0CAUQjRw&amp;url=http://parroquiadelasoledad.org/2011/05/09/reflexiones-del-evangelio-de-cada-dia-6/&amp;ei=OsaGUqPcKtDNkQf8qIDYDA&amp;bvm=bv.56643336,d.eW0&amp;psig=AFQjCNFqxlHJHO_28qJTzM6TQ2B2pU60dQ&amp;ust=138465049332483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source=images&amp;cd=&amp;cad=rja&amp;docid=aTE8CSQDl8_n9M&amp;tbnid=D01A4CO0PQtQEM:&amp;ved=0CAgQjRwwAA&amp;url=http://palabrasconmiel.wordpress.com/2010/12/&amp;ei=68qGUtHkLsaqkAexu4Eg&amp;psig=AFQjCNHwQ40OQPmT4On-TEiMUKsSEkn9Kg&amp;ust=1384651883880085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.co/url?sa=i&amp;rct=j&amp;q=&amp;esrc=s&amp;frm=1&amp;source=images&amp;cd=&amp;cad=rja&amp;docid=qRqu395dCG3Q9M&amp;tbnid=-lhHxGaNvblnqM:&amp;ved=0CAUQjRw&amp;url=http://kamistad.net/pic-2/parabola-del-hijo-prodigo.html&amp;ei=q9SGUtP_KYfukQey6IDQCw&amp;bvm=bv.56643336,d.eW0&amp;psig=AFQjCNGDjhhAMXNtUM7kH46TwHr9Afic6A&amp;ust=138465416839508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www.google.com.co/url?sa=i&amp;rct=j&amp;q=&amp;esrc=s&amp;frm=1&amp;source=images&amp;cd=&amp;cad=rja&amp;docid=_ckwvQPw054cGM&amp;tbnid=kHYv9-t7jv_bBM:&amp;ved=0CAUQjRw&amp;url=http://www.evangelizafuerte.com.mx/2013/04/salmo-33-34-jueves-11-de-abril-de-2013/&amp;ei=k9WGUr6mIYXMkAfpqYC4Dw&amp;bvm=bv.56643336,d.eW0&amp;psig=AFQjCNGDjhhAMXNtUM7kH46TwHr9Afic6A&amp;ust=138465416839508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CLrnI_98J2Y/UkN_DdSDrMI/AAAAAAAAAVQ/y2e253GfQb4/s1600/jesus+amor.jpg" TargetMode="External"/><Relationship Id="rId2" Type="http://schemas.openxmlformats.org/officeDocument/2006/relationships/hyperlink" Target="http://www.google.com.co/url?sa=i&amp;rct=j&amp;q=&amp;esrc=s&amp;frm=1&amp;source=images&amp;cd=&amp;cad=rja&amp;docid=ye2DCUcwgJSMQM&amp;tbnid=w_3EEC1xjxakiM:&amp;ved=0CAUQjRw&amp;url=http://revelaciones-profetisa.blogspot.com/2013/09/jesucristo-nos-espera-con-los-brazos.html&amp;ei=y9qGUr2aM9KskAeavoGwDg&amp;bvm=bv.56643336,d.eW0&amp;psig=AFQjCNEOtN3tGaGpbPEyEWxXHB4cxcbXww&amp;ust=138465592215939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2.gstatic.com/images?q=tbn:ANd9GcScODs2mevPwUnABoxjmSrr5_I5OAPpJsL2lugADW78YacP02-A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36" y="2156498"/>
            <a:ext cx="6192688" cy="307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Decisión"/>
          <p:cNvSpPr/>
          <p:nvPr/>
        </p:nvSpPr>
        <p:spPr>
          <a:xfrm>
            <a:off x="395536" y="116632"/>
            <a:ext cx="7992888" cy="2016224"/>
          </a:xfrm>
          <a:prstGeom prst="flowChartDecis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b="1" i="1" dirty="0">
                <a:solidFill>
                  <a:srgbClr val="002060"/>
                </a:solidFill>
              </a:rPr>
              <a:t>NO BASTA CREER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691680" y="5373216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>
                <a:solidFill>
                  <a:srgbClr val="0070C0"/>
                </a:solidFill>
              </a:rPr>
              <a:t>Texto: Juan 6:35.</a:t>
            </a:r>
          </a:p>
        </p:txBody>
      </p:sp>
    </p:spTree>
    <p:extLst>
      <p:ext uri="{BB962C8B-B14F-4D97-AF65-F5344CB8AC3E}">
        <p14:creationId xmlns:p14="http://schemas.microsoft.com/office/powerpoint/2010/main" val="282308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/>
              <a:t>Introducción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960" y="1412776"/>
            <a:ext cx="8507288" cy="154076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Haciendo un poco de memoria recuerdo que cuando estaba pequeño, en los campos se consumían cinco comidas al día, cada tres horas una comida, así: </a:t>
            </a:r>
          </a:p>
        </p:txBody>
      </p:sp>
      <p:pic>
        <p:nvPicPr>
          <p:cNvPr id="4" name="Picture 2" descr="http://t2.gstatic.com/images?q=tbn:ANd9GcScODs2mevPwUnABoxjmSrr5_I5OAPpJsL2lugADW78YacP02-A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68960"/>
            <a:ext cx="2592288" cy="183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536" y="3171356"/>
            <a:ext cx="57606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 smtClean="0"/>
              <a:t>                A </a:t>
            </a:r>
            <a:r>
              <a:rPr lang="es-CO" sz="2000" dirty="0"/>
              <a:t>las seis de la mañana, el </a:t>
            </a:r>
            <a:r>
              <a:rPr lang="es-CO" sz="2000" u="sng" dirty="0"/>
              <a:t>desayuno</a:t>
            </a:r>
            <a:r>
              <a:rPr lang="es-CO" sz="2000" dirty="0"/>
              <a:t>.</a:t>
            </a:r>
          </a:p>
          <a:p>
            <a:r>
              <a:rPr lang="es-CO" sz="2000" dirty="0" smtClean="0"/>
              <a:t>                A </a:t>
            </a:r>
            <a:r>
              <a:rPr lang="es-CO" sz="2000" dirty="0"/>
              <a:t>las nueve, las </a:t>
            </a:r>
            <a:r>
              <a:rPr lang="es-CO" sz="2000" u="sng" dirty="0"/>
              <a:t>medias nueve</a:t>
            </a:r>
            <a:r>
              <a:rPr lang="es-CO" sz="2000" dirty="0"/>
              <a:t>.</a:t>
            </a:r>
          </a:p>
          <a:p>
            <a:r>
              <a:rPr lang="es-CO" sz="2000" dirty="0" smtClean="0"/>
              <a:t>                A </a:t>
            </a:r>
            <a:r>
              <a:rPr lang="es-CO" sz="2000" dirty="0"/>
              <a:t>las doce, el </a:t>
            </a:r>
            <a:r>
              <a:rPr lang="es-CO" sz="2000" u="sng" dirty="0"/>
              <a:t>almuerzo</a:t>
            </a:r>
            <a:r>
              <a:rPr lang="es-CO" sz="2000" dirty="0"/>
              <a:t>.</a:t>
            </a:r>
          </a:p>
          <a:p>
            <a:r>
              <a:rPr lang="es-CO" sz="2000" dirty="0" smtClean="0"/>
              <a:t>                A </a:t>
            </a:r>
            <a:r>
              <a:rPr lang="es-CO" sz="2000" dirty="0"/>
              <a:t>las tres de la tarde la </a:t>
            </a:r>
            <a:r>
              <a:rPr lang="es-CO" sz="2000" u="sng" dirty="0"/>
              <a:t>segundilla</a:t>
            </a:r>
            <a:r>
              <a:rPr lang="es-CO" sz="2000" dirty="0"/>
              <a:t>.</a:t>
            </a:r>
          </a:p>
          <a:p>
            <a:r>
              <a:rPr lang="es-CO" sz="2000" dirty="0" smtClean="0"/>
              <a:t>                Y </a:t>
            </a:r>
            <a:r>
              <a:rPr lang="es-CO" sz="2000" dirty="0"/>
              <a:t>a las siete de la noche, la</a:t>
            </a:r>
            <a:r>
              <a:rPr lang="es-CO" sz="2000" u="sng" dirty="0"/>
              <a:t> </a:t>
            </a:r>
            <a:r>
              <a:rPr lang="es-CO" sz="2000" u="sng" dirty="0" smtClean="0"/>
              <a:t>cena</a:t>
            </a:r>
            <a:r>
              <a:rPr lang="es-CO" sz="2000" dirty="0" smtClean="0"/>
              <a:t>.</a:t>
            </a:r>
            <a:endParaRPr lang="es-CO" sz="2000" dirty="0"/>
          </a:p>
        </p:txBody>
      </p:sp>
      <p:sp>
        <p:nvSpPr>
          <p:cNvPr id="6" name="5 Rectángulo"/>
          <p:cNvSpPr/>
          <p:nvPr/>
        </p:nvSpPr>
        <p:spPr>
          <a:xfrm>
            <a:off x="395536" y="5229200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O sea que las damas eran esclavas de la cocina. Y este ciclo se repetía toda la semana, todo el mes y todo el año sin descanso. Además a los intestinos no se les daba </a:t>
            </a:r>
            <a:r>
              <a:rPr lang="es-CO" sz="2400" dirty="0" smtClean="0"/>
              <a:t>descanso, había menos enfermedades y más abundancia.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533551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836712"/>
            <a:ext cx="5040560" cy="55446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dirty="0" smtClean="0"/>
              <a:t>Actualmente </a:t>
            </a:r>
            <a:r>
              <a:rPr lang="es-CO" sz="4000" dirty="0"/>
              <a:t>esta rutina a cambiado, de cinco comidas diarias hemos pasado a solo tres </a:t>
            </a:r>
            <a:r>
              <a:rPr lang="es-CO" sz="4000" dirty="0" smtClean="0"/>
              <a:t>comidas. </a:t>
            </a:r>
          </a:p>
          <a:p>
            <a:pPr marL="0" indent="0" algn="ctr">
              <a:buNone/>
            </a:pPr>
            <a:r>
              <a:rPr lang="es-CO" sz="4000" dirty="0" smtClean="0"/>
              <a:t>Existen más enfermedades y menos abundancia.</a:t>
            </a:r>
            <a:endParaRPr lang="es-CO" sz="4000" dirty="0"/>
          </a:p>
        </p:txBody>
      </p:sp>
      <p:pic>
        <p:nvPicPr>
          <p:cNvPr id="1028" name="Picture 4" descr="http://www.memegenerator.es/descargar/14652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4664"/>
            <a:ext cx="301791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3.gstatic.com/images?q=tbn:ANd9GcSXgyzEAEgkARKEzK9jMv9boEoz2nGZ2WcRhroFQmw1JYIyfOX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3017912" cy="246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34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3600" dirty="0" smtClean="0">
                <a:latin typeface="Agency FB" pitchFamily="34" charset="0"/>
              </a:rPr>
              <a:t/>
            </a:r>
            <a:br>
              <a:rPr lang="es-CO" sz="3600" dirty="0" smtClean="0">
                <a:latin typeface="Agency FB" pitchFamily="34" charset="0"/>
              </a:rPr>
            </a:br>
            <a:r>
              <a:rPr lang="es-CO" sz="3600" dirty="0">
                <a:latin typeface="Agency FB" pitchFamily="34" charset="0"/>
              </a:rPr>
              <a:t/>
            </a:r>
            <a:br>
              <a:rPr lang="es-CO" sz="3600" dirty="0">
                <a:latin typeface="Agency FB" pitchFamily="34" charset="0"/>
              </a:rPr>
            </a:br>
            <a:r>
              <a:rPr lang="es-CO" sz="3100" b="1" i="1" dirty="0" smtClean="0">
                <a:solidFill>
                  <a:srgbClr val="FF0000"/>
                </a:solidFill>
                <a:latin typeface="Agency FB" pitchFamily="34" charset="0"/>
              </a:rPr>
              <a:t>Hemos llegado al punto de que la tierra no produce lo suficiente para alimentar a más de (Siete </a:t>
            </a:r>
            <a:r>
              <a:rPr lang="es-CO" sz="3100" b="1" i="1" dirty="0">
                <a:solidFill>
                  <a:srgbClr val="FF0000"/>
                </a:solidFill>
                <a:latin typeface="Agency FB" pitchFamily="34" charset="0"/>
              </a:rPr>
              <a:t>mil millones) de habitantes.</a:t>
            </a:r>
            <a:br>
              <a:rPr lang="es-CO" sz="3100" b="1" i="1" dirty="0">
                <a:solidFill>
                  <a:srgbClr val="FF0000"/>
                </a:solidFill>
                <a:latin typeface="Agency FB" pitchFamily="34" charset="0"/>
              </a:rPr>
            </a:br>
            <a:r>
              <a:rPr lang="es-CO" sz="4000" dirty="0"/>
              <a:t/>
            </a:r>
            <a:br>
              <a:rPr lang="es-CO" sz="4000" dirty="0"/>
            </a:br>
            <a:r>
              <a:rPr lang="es-CO" dirty="0"/>
              <a:t> </a:t>
            </a:r>
          </a:p>
        </p:txBody>
      </p:sp>
      <p:pic>
        <p:nvPicPr>
          <p:cNvPr id="2050" name="Picture 2" descr="http://t2.gstatic.com/images?q=tbn:ANd9GcQdJnt30CA3ZcQmGEdRRo3VTxmaaHaqwEVoaN6q7DVzZ2P0FqAA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326211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angelgomezfuentes.files.wordpress.com/2009/11/muerte-hambr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978524" cy="492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508104" y="4854612"/>
            <a:ext cx="326211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Se </a:t>
            </a:r>
            <a:r>
              <a:rPr lang="es-CO" sz="2000" b="1" dirty="0">
                <a:solidFill>
                  <a:srgbClr val="FF0000"/>
                </a:solidFill>
              </a:rPr>
              <a:t>está cumpliendo </a:t>
            </a:r>
            <a:r>
              <a:rPr lang="es-CO" sz="2000" b="1" dirty="0" smtClean="0">
                <a:solidFill>
                  <a:srgbClr val="FF0000"/>
                </a:solidFill>
              </a:rPr>
              <a:t>frente a nosotros las Palabra de Cristo: </a:t>
            </a:r>
            <a:r>
              <a:rPr lang="es-CO" sz="2000" b="1" dirty="0" smtClean="0"/>
              <a:t>Mat.24:7</a:t>
            </a:r>
            <a:r>
              <a:rPr lang="es-CO" sz="2000" b="1" dirty="0"/>
              <a:t>,</a:t>
            </a:r>
            <a:r>
              <a:rPr lang="es-CO" sz="2000" b="1" dirty="0">
                <a:solidFill>
                  <a:srgbClr val="FF0000"/>
                </a:solidFill>
              </a:rPr>
              <a:t> «…Y habrá </a:t>
            </a:r>
            <a:r>
              <a:rPr lang="es-CO" sz="2000" b="1" dirty="0" smtClean="0">
                <a:solidFill>
                  <a:srgbClr val="FF0000"/>
                </a:solidFill>
              </a:rPr>
              <a:t>hambres… en diversos lugares»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75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Aunque este no es el tema que trataremos hoy, véase la siguiente grafica.</a:t>
            </a:r>
            <a:endParaRPr lang="es-CO" dirty="0">
              <a:latin typeface="Agency FB" pitchFamily="34" charset="0"/>
            </a:endParaRPr>
          </a:p>
        </p:txBody>
      </p:sp>
      <p:pic>
        <p:nvPicPr>
          <p:cNvPr id="3074" name="Picture 2" descr="http://picapiedra.info/wp-content/uploads/2010/07/Personas-que-pasan-hambr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71296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96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388843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A</a:t>
            </a:r>
            <a:r>
              <a:rPr lang="es-CO" dirty="0" smtClean="0"/>
              <a:t>ún peor que el hambre física, existe en el mundo el hambre del amor, que trae felicidad y paz.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Jesús </a:t>
            </a:r>
            <a:r>
              <a:rPr lang="es-CO" dirty="0"/>
              <a:t>les dijo: </a:t>
            </a:r>
            <a:r>
              <a:rPr lang="es-CO" dirty="0" smtClean="0"/>
              <a:t> «</a:t>
            </a:r>
            <a:r>
              <a:rPr lang="es-CO" dirty="0" smtClean="0">
                <a:latin typeface="Agency FB" pitchFamily="34" charset="0"/>
              </a:rPr>
              <a:t>Yo soy el pan de vida; el que a mí viene, nunca tendrá hambre; y el que en mí cree, no tendrá sed jamás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Juan 6:35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Todos anhelamos ser felices. Dios nos creó para ser felices, en el plan de Dios esa era la meta de la vida. Por ejemplo nos casamos para ser felices.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6746" y="4509120"/>
            <a:ext cx="6157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Y es así como muchos se casan pensando que serán felices pero no lo son porque el corazón del hombre es engañoso</a:t>
            </a:r>
            <a:r>
              <a:rPr lang="es-CO" sz="2400" dirty="0" smtClean="0"/>
              <a:t>.</a:t>
            </a:r>
          </a:p>
          <a:p>
            <a:pPr algn="ctr"/>
            <a:r>
              <a:rPr lang="es-CO" sz="2400" dirty="0" smtClean="0"/>
              <a:t> </a:t>
            </a:r>
            <a:r>
              <a:rPr lang="es-CO" sz="2400" dirty="0"/>
              <a:t>Si la felicidad se vendiera en las droguerías por libras, seguramente que sería el producto de mayor venta en el mundo.</a:t>
            </a:r>
          </a:p>
        </p:txBody>
      </p:sp>
      <p:pic>
        <p:nvPicPr>
          <p:cNvPr id="1026" name="Picture 2" descr="https://encrypted-tbn3.gstatic.com/images?q=tbn:ANd9GcSo54yL_YtWvZ1B3ALLU_mMWEDFN0ySxeVLhCuxx-TXxepJx4W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552700" cy="215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95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807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La pregunta es: </a:t>
            </a:r>
            <a:r>
              <a:rPr lang="es-CO" sz="3800" b="1" i="1" dirty="0" smtClean="0"/>
              <a:t>¿Porqué </a:t>
            </a:r>
            <a:r>
              <a:rPr lang="es-CO" sz="3800" b="1" i="1" dirty="0"/>
              <a:t>razón no son felices</a:t>
            </a:r>
            <a:r>
              <a:rPr lang="es-CO" sz="3800" b="1" i="1" dirty="0" smtClean="0"/>
              <a:t>?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La única respuesta es porque la buscamos en cosas que de ninguna manera producen la verdadera felicidad. Pero Dios en su Palabra nos da la receta divina para tu pregunta: </a:t>
            </a:r>
          </a:p>
          <a:p>
            <a:pPr marL="0" indent="0" algn="ctr">
              <a:buNone/>
            </a:pPr>
            <a:r>
              <a:rPr lang="es-CO" sz="4100" b="1" i="1" dirty="0" smtClean="0">
                <a:solidFill>
                  <a:srgbClr val="FF0000"/>
                </a:solidFill>
              </a:rPr>
              <a:t>¿Qué debo hacer para ser feliz?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Isaías 55:2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Dios nos pregunta: </a:t>
            </a:r>
            <a:r>
              <a:rPr lang="es-CO" b="1" baseline="30000" dirty="0" smtClean="0"/>
              <a:t> </a:t>
            </a:r>
            <a:r>
              <a:rPr lang="es-CO" dirty="0"/>
              <a:t>¿</a:t>
            </a:r>
            <a:r>
              <a:rPr lang="es-CO" dirty="0">
                <a:latin typeface="Agency FB" pitchFamily="34" charset="0"/>
              </a:rPr>
              <a:t>Por qué gastáis el dinero en lo que no es pan, y vuestro trabajo en lo que no </a:t>
            </a:r>
            <a:r>
              <a:rPr lang="es-CO" dirty="0" smtClean="0">
                <a:latin typeface="Agency FB" pitchFamily="34" charset="0"/>
              </a:rPr>
              <a:t>sacia</a:t>
            </a:r>
            <a:r>
              <a:rPr lang="es-CO" dirty="0" smtClean="0"/>
              <a:t>? </a:t>
            </a:r>
          </a:p>
          <a:p>
            <a:pPr marL="0" indent="0" algn="ctr">
              <a:buNone/>
            </a:pPr>
            <a:r>
              <a:rPr lang="es-CO" dirty="0" smtClean="0"/>
              <a:t>Es decir: ¿donde no se encuentra la felicidad?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Esto explica porqué Muchos trabajan arduamente durante la semana y buscan la felicidad cada ocho días en lugares donde venden cerveza, prostitución, juegos. Etc. Etc.  Y esto a semejanza de la comida se convierte en un ciclo vicioso donde la situación se repite ves tras ves pero la tan ansiada felicidad no llega.  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093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30963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Si la felicidad no se consigue en estas cosas: </a:t>
            </a:r>
          </a:p>
          <a:p>
            <a:pPr marL="0" indent="0" algn="ctr">
              <a:buNone/>
            </a:pPr>
            <a:r>
              <a:rPr lang="es-CO" sz="3500" b="1" i="1" dirty="0" smtClean="0"/>
              <a:t>¿Dónde se encuentra la verdadera felicidad?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En San </a:t>
            </a:r>
            <a:r>
              <a:rPr lang="es-CO" dirty="0" smtClean="0">
                <a:solidFill>
                  <a:srgbClr val="FF0000"/>
                </a:solidFill>
              </a:rPr>
              <a:t>Juan 6:35</a:t>
            </a:r>
            <a:r>
              <a:rPr lang="es-CO" dirty="0"/>
              <a:t> </a:t>
            </a:r>
            <a:r>
              <a:rPr lang="es-CO" dirty="0" smtClean="0"/>
              <a:t>dice Nuestro </a:t>
            </a:r>
            <a:r>
              <a:rPr lang="es-CO" dirty="0"/>
              <a:t>S</a:t>
            </a:r>
            <a:r>
              <a:rPr lang="es-CO" dirty="0" smtClean="0"/>
              <a:t>eñor Jesucristo: </a:t>
            </a:r>
            <a:r>
              <a:rPr lang="es-CO" dirty="0" smtClean="0">
                <a:latin typeface="Agency FB" pitchFamily="34" charset="0"/>
              </a:rPr>
              <a:t> «Yo </a:t>
            </a:r>
            <a:r>
              <a:rPr lang="es-CO" dirty="0">
                <a:latin typeface="Agency FB" pitchFamily="34" charset="0"/>
              </a:rPr>
              <a:t>soy el pan de vida; el que a mí viene, nunca tendrá hambre; y el que en mí cree, no tendrá sed </a:t>
            </a:r>
            <a:r>
              <a:rPr lang="es-CO" dirty="0" smtClean="0">
                <a:latin typeface="Agency FB" pitchFamily="34" charset="0"/>
              </a:rPr>
              <a:t>jamás».</a:t>
            </a:r>
            <a:endParaRPr lang="es-CO" dirty="0" smtClean="0"/>
          </a:p>
        </p:txBody>
      </p:sp>
      <p:pic>
        <p:nvPicPr>
          <p:cNvPr id="2050" name="Picture 2" descr="https://encrypted-tbn1.gstatic.com/images?q=tbn:ANd9GcSwMSA2nBkjpVBBrmc_6hgJPw7FiR9eiIlapCnj457Ab9gsQUoZ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558" y="3725011"/>
            <a:ext cx="309634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3461657"/>
            <a:ext cx="4968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diablo brinda un pan que no sacia la necesidad ni física ni espiritual. </a:t>
            </a:r>
            <a:endParaRPr lang="es-CO" sz="2400" dirty="0" smtClean="0"/>
          </a:p>
          <a:p>
            <a:pPr algn="ctr"/>
            <a:endParaRPr lang="es-CO" sz="2400" dirty="0" smtClean="0"/>
          </a:p>
          <a:p>
            <a:pPr algn="ctr"/>
            <a:r>
              <a:rPr lang="es-CO" sz="2400" dirty="0" smtClean="0"/>
              <a:t>El </a:t>
            </a:r>
            <a:r>
              <a:rPr lang="es-CO" sz="2400" dirty="0"/>
              <a:t>único que sacia la necesidad de alimento es Cristo Jesús: «Yo Soy el pan de vida». Pero para eso Él nos dice: «El que a mi viene, nunca tendrá hambre».</a:t>
            </a:r>
          </a:p>
        </p:txBody>
      </p:sp>
    </p:spTree>
    <p:extLst>
      <p:ext uri="{BB962C8B-B14F-4D97-AF65-F5344CB8AC3E}">
        <p14:creationId xmlns:p14="http://schemas.microsoft.com/office/powerpoint/2010/main" val="64085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58417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Aquí encontramos el meollo del asunto: </a:t>
            </a:r>
          </a:p>
          <a:p>
            <a:pPr marL="0" indent="0" algn="ctr">
              <a:buNone/>
            </a:pPr>
            <a:r>
              <a:rPr lang="es-CO" dirty="0" smtClean="0"/>
              <a:t>Muchos creen en Jesús, pero no le creen a Jesús, que es muy diferente.</a:t>
            </a:r>
          </a:p>
        </p:txBody>
      </p:sp>
      <p:pic>
        <p:nvPicPr>
          <p:cNvPr id="3074" name="Picture 2" descr="https://encrypted-tbn3.gstatic.com/images?q=tbn:ANd9GcTTZ9-k2hplj7-yc1I5FMLgloaPcDMjLg121HLRv9EkhI6k2Iy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2897"/>
            <a:ext cx="235344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71800" y="1871752"/>
            <a:ext cx="3816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Como usted notará, no basta creer en Cristo, a semejanza de Satanás quién también «cree», pero «tiembla», en el texto Jesús dice que para ser saciado de «pan» </a:t>
            </a:r>
            <a:r>
              <a:rPr lang="es-CO" sz="2400" dirty="0" smtClean="0"/>
              <a:t>es decir, para ser salvo, es </a:t>
            </a:r>
            <a:r>
              <a:rPr lang="es-CO" sz="2400" dirty="0"/>
              <a:t>necesario ir a Él.  </a:t>
            </a:r>
          </a:p>
        </p:txBody>
      </p:sp>
      <p:sp>
        <p:nvSpPr>
          <p:cNvPr id="5" name="AutoShape 4" descr="data:image/jpeg;base64,/9j/4AAQSkZJRgABAQAAAQABAAD/2wCEAAkGBhISEBUUEhQUFBQVFBQUFxQUFxQUFBYUFRQVFRQUFRQXHCYeFxkkGRUVHy8gIycpLCwsFR4xNTAqNSYrLCkBCQoKDgwOFw8PGCwfHyQpKSksLCksLCwsKSkpLCkpKSwsLCwpLCwsLCkpKSwsKSwpKSwpLCwpKSwsLCwsKSwsLP/AABEIALcBEwMBIgACEQEDEQH/xAAcAAABBQEBAQAAAAAAAAAAAAACAAEDBAUGBwj/xAA+EAABAwIDBQUECAUEAwAAAAABAAIRAwQSITEFBkFRcRNhgZGhByIysUJScoKSwdHwFCNisuEzQ1PxFaKj/8QAGgEAAwEBAQEAAAAAAAAAAAAAAQIDAAQFBv/EACoRAAICAQQBAgUFAQAAAAAAAAABAhEDEiExQVEEEyIycYHBYZGh4fDx/9oADAMBAAIRAxEAPwDn2hSNCFqkauBnaEAiATBEgEQTgJJLGFCJNKWMLACTgqpd3eDDHF7WnuBnPzhbWy7LtGH3SSDGU6RI06+iST0hKQKcFb1Pdpzj/puA6wo6e5l0eDR1d+iCd9AteTGBTyukpbh1T8VRg6SVZHs+d/zD8J/VMDUvJyQKeVt7U3Or0Wl4io0alsyBzLTwVCz2NWqfCw9TkPVC1dDXtZUCILdbuTcx9D8X+FWuN2blmtJxHNsO+Waxk0zMCdWjsx4iREgZGQecEFRV6JYRi46cUupBASShMmMOtextGupgnv8AmscroNm/6benzJKrigpOmSyycVsQP2W3mspjgyocQmCR4jJdIWgrlbj43faPzT5IRjwJjm53YsSUoE6iXHxJiUxB80KIApSfVJAB0GnmgKFxRowLyoiU7ygTUKDCSeUlgEYCkAQhFKQcIJ5QymQCHKbGmKhcUyAyV71WumYmOA1LSB1jL1RJYk62Ee56NZ29GtbUanZU/wCZSpv+BupaJ9Vo2cNcMIAGkDJYO49fFYNb/wAVSpS8MWJv/q4LZafQ/wCVq3OVtl27uC2DkATBJ4ZE/MR4qo7bNPOaoMNDjHBpOEOy4TkrlwzFTMaxI6jMeoCyqGwaLJhmrXNILtWuDQ4EcjhB6yeKKQSX/wA/SkDE4kmP/p2RJ5APIB5TKs09sNLoLXD3A/PvDsustIhCy3pgzhYDnJiTnrJVunUEdO4aINBTIKu1Q5nughxB91wkEjFipnwGveOar1rqCMOQIBj8lqS0iDx7h0WZd2ZaB70iZk95k+qmtpJhlwXLW6cRqr1Ou7u04LGt3haVGp04J5IEWTfxU/EAfBQusqFQw+mx3KWjX9hG+J0/64JNAkGe9JSHs5jefdtlJpq0pDQQHM1ADjAIPDMjzXMFeo31sKtNzDo5pb0kZHwyPgvLntIJDhBBII5EGCPMJGXg7GK6Czp/ygAYka8vdGa56V01qPcHRXwcsln4QNuwiTJMxkeECPWJXNP1PUrqnnI90rlE2foGDsZMnQlQOgeUyZIlYAxQOREqNxTAAITEIimTAAhJPCSxiIJ0LUYUyggiTBOsYF5UJUlQqMp0KxlHVdkpCoqoyTCHWezW6k3NLn2dYDwLHf2t811x1Xmu4d32e0aYOlRlSl4kY2+rPVel1WQeh/wsc81uW7V0tjwVWqIJnn6KW0Occx8k9zSz1ATIUg/fgpabs0OBo4o6bm8AVmYsUuqG8pS3JSl8QYGY9URqyIIUpIojHtxz8v31WlRHcfMLLJgkafvJXbZ0qvzKya2dF94yB8P0/fcow6E9ISDnwny/ZQgd6kULVKpLYXCb22eC5JGlQB/3tH+on7y7i2fBiVi75WOOhjGtN0/cdDXeuE+CWSKQdM4Yqdm06wyDhA5tCgKApU2uCzSfJd/8xVORLYI+rH5qmhCdM5N8gUUuByhKdMUAjJiUiVGUyAOShJTEpkQChIhIFJxRABKSZJEwARIQjCmVFCRTwmcsYiegRuQFOibBQvGSOEzgmFKdvc9lXpVf+Oqx/gHDF6SvaLoZ9xErxK8pyCOYIXr+w7vtrK3qcTTbP2gId6grdEpot0nQQVPdsBg8svAqsGq04YmeHqEUSKjXNH7lS068aBQNcMiiYf36pgF1tTE090HwOqJpUNB4DuuXdmpGvIJCmx0Z1/lU6/n+yjouUu02yA7LLioLemfNNj4oWWzNCg+IKmeACf3koaOX0lNVzAMjlPeErQ6YmwCDyU13RD2lrs2uaWnoRB9Cq8HuKtMMtz4JGFHl1zQLHuY7Vri09QYKrldFvlZYa4eNKjZ+82A70wnxXPEJDqTtAhIlJM4rBFiTEoUxKYURKAlOShlEAkkySIBSipUi50BAUzKpaQRqETMT2wSORhJK5qYnkjQlJEADUQQtRBSLBIHopQORQGRlMnTJyYkxCdNkiAp12r0L2a3OOxdT40qr2+Dv5jf7vRcFWYul9mF1huq1I6VKbXjqwlp9HBbyhZrY7mFYtjqPFBUZBT0snDyRRBoq3AhxQtB4K7eU4IMd0quKhPPwEJ0xaHZTPRW3tmDOvqRkVVbReeHn/lWQwBsPcBnMmAllQyHq0gWkTnCxKdQzBPdC1ztG1GRrUwfttWbWdRDyTWYGmCDibn4ypxklIMo2izQar4HukePlr6LFqb0WNHWqw9zTjPoqj/ahYt0FQ9GfqVSRopnQNdHBWbKt70c/yXKt9qVj9WqPuD9Uz/atZN+GnVJ+y0fNyT7DUbW91jjt3HjTIePs6O9DP3VwDlr3vtfokEC3eQQQcTmCQciMpXDHeZx0pjzJSaGWhKuTfKEqOlWxNBiJAMcp4Jy5KUsclA5OUKYAihSKZEA6aU0pkTCJQEoigRALEkhTomDBRKIVEQqKZSwygckXqveXjabS5xgD17gikK2DeXrKTcTzA9Ssy6206CWwMvFc5tHaLqzy45Cch3clPsyydcVm03OLQZJ5wBOQ58FXQ/JyyyO9irc7TquOb3Hx/RBRuHzOJwjOJIldFt/dXsQOzdiAbnzHKQsGmWlmcEzrxjl1VNSa2JajRoXrmgEuc0nnmPIra2b7Qq1vVY/BTeG6QMOIHIgkcVxxqOc0gzlmCeXEfLyQMaTqlWPe2P7kltZ9FbB3uo3tMPpSDHvMOrSNR3qPeXeula0iZDqn0WA5k8zyC8S2BtCpReQxxaHgtJBgtJ+F3gfQlCa7i4ueS46EnMyEjjT2KpKSTR39f2rXbvo0Rx+Bx+ZVKp7SL46VAPssaPmuON2UBuCt9h9C8nUVd9r12tep4QPkFmXG0qjzL3ud9pxPzWSazkxe5Hc2mJoGqhL1S97mnFIrfF5DSLgrxx+SY3I5lVhRTiihv5GpeCU3QUbrruS7IJsKGk1+Af4p3JeibF3ZY4UXB7XmqxtSG6sDm5YgcpxZR3FebvEL0vchgFNsGARMjPgub1bcIfByBSd7mrtTdKtREy1/MNMuHguLu9r06VQiox5e15GRgEBxiZzBGngvTX3mYOGIA93PCSInoCJXkG8dTFdVSTMvcZ78RlR9HllNuM96GateDXvN9qTqTAy3wVGwC8VCQ4NESWEfETmT6Kaw2ka7S8tDcyIHz9VyK9O3G3NbcWLamMscX1BoC2AQB+a7pJLgFVvZjJiV0917P7hvwOY/xLT6rIu93Lmn8VF/UDEPRKazNlKUntIMEEHkcihJRAIlCUpQkomGxJICUyYwQUrbd50a7yK27DYmFuJ/xcG8uveukt2yEzxtK2L7ibpHCOsaoBPZvMdxXDbSvnVKkPyAJAYOHOV7Xtu7/h7epVP0GEjvOjR4kheFCt8TnauM+ZkoRRLI2yVgnh/0hq7Rh+IZEaEd4gqS0tjXe1jdXGBOQVvbe7TqNbsgJOFrpGhkZnzkeCale5zX5M5u23gyCe+eI5Fbu6+x6dd55Agx4GQep+azbLYzS4seSHH4TEjIaFaGyu1s3Yw0nPDxwnP3SfFJNx4iNpsDbmxxQrgNEMJIIOjTz+Sy7nCx3cfH0Xo1tbU69Fzq0do45t5co8vVef7X2aaNY4mkDMtnkRkUIS1civbYAU2nThyV3ACydTx754rn6FRzXS2QV1NLaDKlKDRLXQBjZJa5wzzbwKacZJqtxoXGSplDsk/Zqyy0qO+Gm8+EKwzYlwf9uOpVVCT6OrXHyZ3ZpYFonYdYOh4w6QQC4HyWtZbi1KgBa4uB4tbl5rKLugt0rrY5oNRZLvrT2VPPxYvF0fJa1p7KqYd74bHcSfQraF2xfcfSPKsYT58AT0BXttD2c2reB8gPyWnb7pWzP9sHrmh8Hk2qXg8DbY1naU3HwhEzZNYn3m4O90gL6Lo7NpN+GmweAUv8M36rfIJW49IZN9ngNruPXrfCQfsgldJsHdu+tW4cGNvA6EDkvS627Nu44g3s3fWpksPoiZbXNP4XtrDlUGF/425HxCnkcZrS47B0LlS/c5e0tbp5ANMgcSVJd+ym1rOL3do1zjJwvyk5nIhdWNp4Y7VjqWcS6CyT/WMh4wrTq7RqQkxYow+RGlqXzHnb/YrQ+jXqjqGH8l2W7uwBaW7aLXFwaXGTkSXOJPzVittem3jKpv3g+qPNdHtyl0TeRLs2ITOdC5yttuoeMKhXv3nVyovTvsT3V0dFevtnZVRTd3EAlcrtPY9k+RSa5juBafd/CeCya+3mB7mu1a0OGfxe+1pA7wHYo5A8lqMqgOA0JGIBwLSQdCAeCWKx6nB8hbyVqS2OQvbR1J5Y/UeRHAjuKquK7LbGz/4hkNjtW/BwxA6sn1Hf1XFVmlpIcCCMiDkQeRCnOGllYS1IaU6ixJJBjvqz9Ar9oYAWPcVFctLjILtnGzjhIre0HZ7q2z6gYYLS2oR9ZrM3Dyz+6vEzbr3a6rueC1umhXGbT9nmMzTOHuIyU4wcR5O+Dz2jXIIAyI0IMGRnK1n70XEAOwvIEBxHvRMwYV653BuWGYDuhVU7t1hq13lKDjvshNEm9jp9w7DtAa74LiSAOUGD1zWjvVVp02R7oc45csTYJ9IXMbMfUoU3MwvLScUZiDESI04eQUd1VL4kPgCAHS7DOsEpJwbGXpsjfX7le92w99drmhpDHNIY06lv1uq2dt7Vt7mmJBY7k4QQYzjnwWNTsGzIDgeeitUtnSWuGIvBHxRHVBwfA0vTTVd/QyKGw3VKradIFxeQBkRmfyC9l2DuHSo0Wskk6uOWbjqeiyt1NkODseCXfW/TkvQbenAzStzTVMtHEoRp7szaW69AfRJ6lW6exKI0pt8pV4BOtqk+wUkVjs2mRGFsdB6LKuN3qjHF9tULHHMtgFrvtN0J78itx1do1IUT9p0xxW9ty6Hjl0cMobO20Z7Ou3s6mk/7b+hOh7j6rZhZF7tCi9pa5gcCOKzdkbzOPaUyB/Lfgac5waNmeOSKxTTSNKcJJyjtXJ1QCSwH7ZeVE6/eVZYGczzI6I1m8wgdesHFc057p1KjdPGVRenQjzG/V24waZqrU28eAWThTYSVRYYoR5ZMbbm0XPoVAdMB9Mx8lX2bdufRbiJJAwzzw5A+QClu7RxY4REgjPLgs7Yddpotz0DZ64GyPOVtKUkV1N4Wv1NFMXIXVhwlCHnkrHKO5Z21LjCwmdArVeqeCzNp2hcwiTmCPMIdjR2OIobUeXh4IxYhBMQM8tcloX23zVqsqOrOe6MVQOOEhzTLmsIyIInDEaxHPKu9hVA04RPdxB6KPZm6lxVdBaWNnNzuXdzXlzw6p6q3PoYephHGvFHomytol9Om/i4A+PPzUO+tRrxTqQA+S1xH0hEgnvEHPvVmzswxrWN0aAB0AhY+9tX3qbeQLj4mB8iuzJGse54sJXk2MIuTqOUlxHWdvcnMp6NWAqlvcl9MOORKlYcl6XJ5q2NO0qrVtHg5FYNJ8Kzb1DingNUkoWUjOjedYNPBAdksP0R5KFm2oAluXNWv44kS0Ln9uaLLJEp1d26Z0yKpVd0e9viFo1L9/RVKlzUPFWjGfkV5UjOO7ImIb1WjZ7v2zM3e8eXBRPe7mUmZqjjYvvyRus2hTYIaMu5Rv25yCzKVPgpOxKX2oivLJk79svOigfeVDxT9mEzoCdRihHJsiJcdSkGpGoOaB1YJxQysvZ9Mtua3J2E+OFs/3K6665CVR2fcPL31GnJ0ROgwktMfhafEJJcotjdRlfiv5/o3GUnHQKZti7iQOqzDcVT9IoC0nUk+KbclsbLqDGiTUEKB15QHFx6LPDUsIQpmtFw7TH0aY6uKhqX9Q8Q37IhQgJI6QahqknUk9Sq1mwAOjg93rB/NWHvVahULcWJsS8wOOgExyySylGLVsKtp0WknFBKSqIRORBnNE1qTnIUGyjd2InFz+altWZQp3BMGJWknYydqiRoXE7wXGO4f/TDfw6+srtDVABLtBnPQLz6o6SSdSZ8Tqoeol8KRfAt2yKUk8plxHUddaFvZADkpaWqyqJLfeOnJalF415r0jzy5SYSYCvYIEDxT2dHCJOp+Sd7kU9wNUgXxA7pVqxrxks+vU08U9CotzaBxR0RY0qOpRZxICogYm6mRwVV4KRIdsuVxTGhlVhUCiLCnhUViMkNeE5uXc1GAiRoAsRKWDvSTkrUGwS0IEZQkLAAc2fFV6LsD20wPdIcekZ/n8lM8wufvryo52NgPZMOF7tBBewSDxzIHqp5JKKtlsUHkenr/AFf0dOHJnKlZjC0CZ1M9ST5Zq2KgVYu1ZGSptDpFIuSKIBJnPQlC5ZmKl/8ADIMEZ+SeyouccTjiJwYcjIyeDJiCMjnwMKxVoAtIPEKC1olhyJ5anSZjzUMmPU0x4yqyyEgiKGVcmOSgxJOfwSAWCIlOEKJKwoy95axbRy1eQ3wgk/KPFce5pK6XeqrmxvcXfkPkVz5C4c7uVHdhVRIOxCSlBTrnKmi+rzXSbPsQ6mC4DTKQsbZOyjUdid8Pz7guqJGGOEaL0udjg4M25a1mVNzgfqtJPoZCoXVKuab3OqlsAkARpHGNcls4wOAVLaN8MOEanJScUrdh5Idk1S9rZOKGjPvOa0W5LM2G0BpbxYY8CAR6H0Wm4KmPixJ8mlZ1YKt16IcJGqyraotWg+QmltuGO+xnuQKzd04KrFMtxWh2o1CCixJgBEpISUljDlNKdCUTEVxSlpHNZjaMU6jMGJpiRIEMALXkDj7j6ggZ5g8FsqnUtAXE80k4WjKXXRS2c94qOpPcH4GtwvBkPa09niE8DgaY/qWmGKjStiKrDybUYehwvb/YfNaBahigox0+CmaWqWryIJyU0JYVQkPKaEk6xhpTgISrTHzgGKIa4HODGJ3ugnSRHmpZsjxq0r/43+ApWVimAU1aoczlLiSYMwBpB6/IKz24JfmM3STiIMYXZjP3szpnqoz9TOEVLTf0+y/LrzX6hUU3yZ+E8ieiEq1SdnGKAG55huI5EtDuGcDo1PWuZaTiEwMgdH9oXEgDTKc+9LL1MlJRUbuv5+33Dp2KgHoiCuduJeQ4Rjqk5/EHNhkD6Wc+ao41TDleS7Vcf78/RoDVHKbcrF1d39MN8tfUqg4KS6ce1qT9d3X4ionFccpam2ejFUkgUydMgE9FqtDGiMgOSoVbpJJeg9kefyyjc3sKrRzdJTpLltuVMtwi5ZNDbh3J7GnxbkfyWjUKSS6ocHPLoVB+a07SonSTPgMeSa7ZIlZxTpIR4DMBEkkqIQSUpJIgECmlOkiASZJJEIJbnKJJJYAJTEpJIGFKQKSSwRFNKSSwAC5KUkkQAvKFJJIOE7SSoTUMS3zPLuCSSSTHgjjH1y6rUJzJcT6pEpJLy4noEZKdJJOA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8" name="Picture 6" descr="http://t0.gstatic.com/images?q=tbn:ANd9GcTI41FMG784OyaWNZ59OwS8yZ5l3GhW7HM7jy50Ohpn2963O4kB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22" y="2403188"/>
            <a:ext cx="2509378" cy="250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25743" y="4945993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Muchos leen la Biblia, y luego la colocan sobre la cama, o en la </a:t>
            </a:r>
            <a:r>
              <a:rPr lang="es-CO" sz="2400" i="1" dirty="0" smtClean="0">
                <a:solidFill>
                  <a:srgbClr val="FF0000"/>
                </a:solidFill>
              </a:rPr>
              <a:t>un atril en</a:t>
            </a:r>
            <a:r>
              <a:rPr lang="es-CO" sz="2400" i="1" dirty="0" smtClean="0">
                <a:solidFill>
                  <a:srgbClr val="FF0000"/>
                </a:solidFill>
              </a:rPr>
              <a:t> </a:t>
            </a:r>
            <a:r>
              <a:rPr lang="es-CO" sz="2400" i="1" dirty="0" smtClean="0">
                <a:solidFill>
                  <a:srgbClr val="FF0000"/>
                </a:solidFill>
              </a:rPr>
              <a:t>la sala. </a:t>
            </a:r>
            <a:r>
              <a:rPr lang="es-CO" sz="2400" i="1" dirty="0">
                <a:solidFill>
                  <a:srgbClr val="FF0000"/>
                </a:solidFill>
              </a:rPr>
              <a:t>Claro se ve muy </a:t>
            </a:r>
            <a:r>
              <a:rPr lang="es-CO" sz="2400" i="1" dirty="0" smtClean="0">
                <a:solidFill>
                  <a:srgbClr val="FF0000"/>
                </a:solidFill>
              </a:rPr>
              <a:t>bonito, </a:t>
            </a:r>
            <a:r>
              <a:rPr lang="es-CO" sz="2400" i="1" dirty="0">
                <a:solidFill>
                  <a:srgbClr val="FF0000"/>
                </a:solidFill>
              </a:rPr>
              <a:t>pero eso no es lo que </a:t>
            </a:r>
            <a:r>
              <a:rPr lang="es-CO" sz="2400" i="1" dirty="0" smtClean="0">
                <a:solidFill>
                  <a:srgbClr val="FF0000"/>
                </a:solidFill>
              </a:rPr>
              <a:t>dice </a:t>
            </a:r>
            <a:r>
              <a:rPr lang="es-CO" sz="2400" i="1" dirty="0">
                <a:solidFill>
                  <a:srgbClr val="FF0000"/>
                </a:solidFill>
              </a:rPr>
              <a:t>Jesús. Tu tienes que </a:t>
            </a:r>
            <a:r>
              <a:rPr lang="es-CO" sz="2400" i="1" dirty="0" smtClean="0">
                <a:solidFill>
                  <a:srgbClr val="FF0000"/>
                </a:solidFill>
              </a:rPr>
              <a:t>leerla </a:t>
            </a:r>
            <a:r>
              <a:rPr lang="es-CO" sz="2400" i="1" dirty="0">
                <a:solidFill>
                  <a:srgbClr val="FF0000"/>
                </a:solidFill>
              </a:rPr>
              <a:t>si, y luego </a:t>
            </a:r>
            <a:r>
              <a:rPr lang="es-CO" sz="2400" i="1" dirty="0" smtClean="0">
                <a:solidFill>
                  <a:srgbClr val="FF0000"/>
                </a:solidFill>
              </a:rPr>
              <a:t>obedecer lo que has leído, entregando tu vida a Jesús. Eso es lo que significa, «comer mi carne y beber mi sangre».</a:t>
            </a:r>
            <a:endParaRPr lang="es-CO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67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16632"/>
            <a:ext cx="5868144" cy="33843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 smtClean="0"/>
              <a:t>La historia del hijo prodigo nos dice que él estaba pasando hambre, cuidando cerdos, que ni aún las algarrobas de las que se alimentan los cerdos se le permitía comer</a:t>
            </a:r>
            <a:r>
              <a:rPr lang="es-CO" sz="2800" dirty="0" smtClean="0"/>
              <a:t>, él había pensado </a:t>
            </a:r>
            <a:r>
              <a:rPr lang="es-CO" sz="2800" dirty="0" smtClean="0"/>
              <a:t>que yéndose del lado de su padre y viviendo a su manera obtendría la felicidad.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18228" y="3811012"/>
            <a:ext cx="59257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Su situación cambio cuando tomó la decisión de regresar donde estaba su padre; al padre no le importó sus vestidos de arapos, su mal olor, y </a:t>
            </a:r>
            <a:r>
              <a:rPr lang="es-CO" sz="2400" dirty="0" smtClean="0"/>
              <a:t>a pesar de eso </a:t>
            </a:r>
            <a:r>
              <a:rPr lang="es-CO" sz="2400" dirty="0"/>
              <a:t>lo estrecho entre sus brazos, fue vestido con el </a:t>
            </a:r>
            <a:r>
              <a:rPr lang="es-CO" sz="2400" dirty="0" smtClean="0"/>
              <a:t>mejor vestido, </a:t>
            </a:r>
            <a:r>
              <a:rPr lang="es-CO" sz="2400" dirty="0"/>
              <a:t>fue saciado de pan, y se le otorgaron todos los privilegios que como hijo, bondadosamente el padre amante le </a:t>
            </a:r>
            <a:r>
              <a:rPr lang="es-CO" sz="2400" dirty="0" smtClean="0"/>
              <a:t>otorgó, sin reclamarle nada.</a:t>
            </a:r>
            <a:endParaRPr lang="es-CO" sz="2400" dirty="0"/>
          </a:p>
        </p:txBody>
      </p:sp>
      <p:pic>
        <p:nvPicPr>
          <p:cNvPr id="1028" name="Picture 4" descr="http://padrenuestro.net/dibujos/uploads/admin/parabola%20hijo%20prodigo%20(2)_PYEi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230772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evangelizafuerte.com.mx/wp-images/articulos/2013/04/el-hijo-prodigo-2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2498973" cy="266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22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96044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Ahora reconoció que solamente haciendo la voluntad de su padre estaba la verdadera felicidad. Y diariamente le preguntaba:</a:t>
            </a:r>
          </a:p>
          <a:p>
            <a:pPr marL="0" indent="0" algn="ctr">
              <a:buNone/>
            </a:pPr>
            <a:r>
              <a:rPr lang="es-CO" dirty="0" smtClean="0"/>
              <a:t> ¿</a:t>
            </a:r>
            <a:r>
              <a:rPr lang="es-CO" b="1" dirty="0" smtClean="0"/>
              <a:t>Qué quieres que haga</a:t>
            </a:r>
            <a:r>
              <a:rPr lang="es-CO" dirty="0" smtClean="0"/>
              <a:t>?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El hombre natural, influenciado por Satanás su tendencia es desobedecer la voluntad de Dios. 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Gén.2:16,17</a:t>
            </a:r>
            <a:r>
              <a:rPr lang="es-CO" dirty="0" smtClean="0"/>
              <a:t>.</a:t>
            </a:r>
            <a:r>
              <a:rPr lang="es-CO" b="1" baseline="30000" dirty="0" smtClean="0"/>
              <a:t>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mandó Jehová Dios al hombre, diciendo: De todo árbol del huerto podrás </a:t>
            </a:r>
            <a:r>
              <a:rPr lang="es-CO" dirty="0" smtClean="0">
                <a:latin typeface="Agency FB" pitchFamily="34" charset="0"/>
              </a:rPr>
              <a:t>comer;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baseline="30000" dirty="0" smtClean="0">
                <a:latin typeface="Agency FB" pitchFamily="34" charset="0"/>
              </a:rPr>
              <a:t>17 </a:t>
            </a:r>
            <a:r>
              <a:rPr lang="es-CO" dirty="0">
                <a:latin typeface="Agency FB" pitchFamily="34" charset="0"/>
              </a:rPr>
              <a:t>mas del árbol de la ciencia del bien y del mal no comerás; porque el día que de él comieres, ciertamente </a:t>
            </a:r>
            <a:r>
              <a:rPr lang="es-CO" dirty="0" smtClean="0">
                <a:latin typeface="Agency FB" pitchFamily="34" charset="0"/>
              </a:rPr>
              <a:t>morirás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4653136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Por naturaleza, la tendencia del ser humano es desobedecer la Palabra de Dios, por eso es necesario que tu y yo, nos dejemos conducir por Jesús, y acudamos a Él para que nos capacite para obedecer la Palabra de </a:t>
            </a:r>
            <a:r>
              <a:rPr lang="es-CO" sz="2400" dirty="0" smtClean="0"/>
              <a:t>Dios</a:t>
            </a:r>
            <a:r>
              <a:rPr lang="es-CO" sz="2400" dirty="0"/>
              <a:t>.</a:t>
            </a:r>
          </a:p>
        </p:txBody>
      </p:sp>
      <p:sp>
        <p:nvSpPr>
          <p:cNvPr id="5" name="AutoShape 2" descr="data:image/jpeg;base64,/9j/4AAQSkZJRgABAQAAAQABAAD/2wCEAAkGBxQTEhQUExMVFhQXFBcXFBgUFhQUFRUXFhcWFxQUFRQYHCggGBolHBUVITEhJSksLi4uFx8zODMsNygtLisBCgoKDg0OGhAQGywkHyQsLCwsLCwsLCwsLCwsLCwsLCwsLCwsLCwsLCwsLCwsLCwsLCwsLCwsNywsLCwsNywsN//AABEIAQkAvgMBIgACEQEDEQH/xAAcAAABBQEBAQAAAAAAAAAAAAAFAQIDBAYHAAj/xABDEAABAwEFBAcFBgUDAwUAAAABAAIRAwQFEiExBkFRYRMiMnGBkZJSYqHR4QcUQrHB8CNjcoKiNOLxJDOyFRZDk9L/xAAaAQACAwEBAAAAAAAAAAAAAAADBAECBQAG/8QAJxEAAgICAgICAgEFAAAAAAAAAAECEQMhEjEEQRMiMlFCBSNhcYH/2gAMAwEAAhEDEQA/AObNXl4L0rVDHgE+EwKZWRVitCUpUsK5A6gM0bsbUHs7c0fsNNL5WcgnYwrsKGzU1ac1Z8mXI0x4UsJrmqlnFGu1BbU3NaCuzJBbaxMYpFWgHaNVCprTqoJWjF6IDmxdbDbaGeTiWHue1zf1WfrAte9pLZa9wMs4GPZ5K7d9fBWpP9mox3k4KbatnR260sxOA6VxADWkQ4yM/FK5dZf+ES6BfSe830f7Uoqe830H/wDK903vu9DfmvdL7zvQ1TYM90nvN9B+SQv94en6Jek953pb814v5u9I+ak4aTz+H0UdRyeTzPkmVVxwkpMSavBEDk1NStCjoqYK6KilOCantKuQW7FTkrS2Ckg91UpWmstKAkvInRKLNCnkphTlSUaSsNpLMlMuU+jSOpq/0Ka6iqcyQVXp5IJbaa01WnkUFttPNGw5NkGTtrFSCL3gzVBiVr4pXEGP3IztrJtLKgx/xbPRf1OOAA/EIMDki20rcdCwVIJmg9hgxnTqED4EIfkflFnPoDdb+d+/FO63879+KjFH3Hev6Jeh9x3q+iqgY7rfzf34pDP8zxSdF7p9Q+SQs90+ascIf7lFU8VI4cvio3rjiKU4JITgEQOT01K1RtCkaiIoxwXmiTCSFPZKfWCkq2H7ppaLT2ajohV30uqFoKA05LN8stB2WaVNWKbUjWIlZLHvWY0/YSyl0UJmDVHvuUjRV61h3gKGkSZ2tSQa20c/3vWmtVGEGtrZn96K+PvRDZjrxo6+KzdoGa2l40xnzWWvGhC2sP4gW9lKUZt4xXbZzAPR2mqwyYye1jh+qBhHLOcV3WhpjqV6LxMx1g5p/Jd5H4pluwI1g9mn6/8AclwD2afr+qQEcaX+SWRxpf5KqBnsI9lnr+q9hHst9X1SB39Hkfmlke55OVjhC3kPNR1ByTz/AG/FMqeC44TCpKbE1SsCMgzHNan4CvNan06saqwNsiFSNEVuwYiFQ6Ru4BHrkocsv2VwKTNFYWwAjFmbkOZQyyU8x4IzZKWYWb5D2FxhWwUZUl83wyysmJcdBwVq76eQyXNrTextFvfTJmmHaR2gDkJO5ZWWT42N4YcpUzR2TayvXcBSovDfbcInjyUFLbpweGVaLmmd+h896MffGhohzdwgEZdwWY2yc2O0MQzEHMc0lHK3Kh34o10bWsG1WB7dCAs1bKcEhVvssvZ9Zlam92IsIIJ1IMj9EavahmVpYtMzsipmNtrFm7yZI8wtXeAhZu2DVbGDoWk9mfDUZuTOzW9v8lj88+w/h/chNVuaL7KCXWhvt2SsPFoDh+SJn3Bl4gFrx7TfR9E7GPab6Pom0qhgdd3pCk6Q+2/0hCRUTGPab6PokxDiPT9E7Gfbd6QvYved5BWIGzz+CjeVJPM+SjqqTh8KRqjClbkjoKxWuSkzqmkrwCkGx1GnmtlczYYTxMLKWGn1gtnddPqtHiumqiBb2F7Kw68kcsTPzQyyMzRqytWTmfYxAmvq2ijZqj5jqwOOcAR5rlmyt2/eGWggjHjynQxoDyW3+01h+4yDo5pPMHL848lzXZG8+hrNh0B/a75WZkUnF0PYKUlZr7muB9N4qVGtaTILKfZPVmfMfkgdW46tZmNjWOLnnGXABwgxAPBE6+0tSq49C1/VOToGCAc9xKFs2nqUWvpPyJJLXCYk5nz1SsFku/Y/JRrfQ/7PrWbPbnMOjoY6DxJH5rp19MyK4tspaMVupucdX5z3yF268iC0nlkn42pJMy8iVWjF3gzIrNW6ktdbWZFZu3syK1/HfoRmzL2kfmiOxp/6tg9plVnqpuCqWqmptlnRbbOeNVo8+r+qYyq4MvBgemDp/F1OhMfmn5/zfM/NLXs5FSoMLsnuHbA0JGkJOiPsu9Y+SBF6Rwon+b5/VeM/zPP6pOjPsn1j5JCz3T6vorogQ/3KOr4qQjl8UyoFJw9qmIUTFMjoIxE0FPC8GK6QKTCF2MkraWKnBHILLXJSlw81sbE1Rn0gCdsK2RvxRqxM5ShVkbmEYsw8IznksfL7G4ejH/apfYZR+7gdYwSdwGv6LkVJhLurrqP35rW/aHbOltby3MZDfoOSG7NWQ/eGOLThH/CS5KMW2NRg5TSRPs/tAyjSdTqNdBJPVMOngTqhW0F4Cq/qghu6czpxWq2g2WYx5qNBwkzhGgnXwQGncsuwsBJOc7mhBxSxyfJDOTHlUOLegJZnlrsQOhyXbNmrwdVsdNzjn1mzxggSuZUtl6tSv0NFhdpnuHMnQDVdL2c2btFmpuZUAjXq5gniANExLbTE/wCLRFbWrPWynkVp7ZScBmCO8EfmgtppzIWjgYlMydrb+aq3S/DaaJ4Vqf8A5BGLbR1QXSow8Hg+RBWhJXFnQkQ33RAtNoBazKs/V0b+Cq9GPZZ6wiO07YttoH8P/uE5gzmAUOB50vI/NJw/FBH2KGD2WeofNewj2W+pennT8ivT/R8URECFvd5pj0/0plXwUnE1IZKRNpBOKZQRisTgUzFCsWZslEhsBkdB25G5/vxWvsTdBy+Kzdy0dP33rZ3TZC9wA039yX8mQHHthS6rDiz0AWhp2NoERPmJVOzMDAeEkeEAfNXG1P4YP7kLKm7Y4lQFt+xVnqvDw0D+kACTqY3oNa9n6VBxblkBmclvaDsgN/zWX2msjn1eqJJGfCOfJL5cMciph8WV43aM3eVBznMaB1YIcfZjQlRWK6w5wp0RmTmePMotRuxxAYycO86zylaW4LrbRbMdd3wCFi8dY1XsJl8iWT/Qy6rmZZ8mgS4CTvJHadKIVjENGp+A3lRCpjqvjRoDfHU/oofvQLnO3DIdzfqjpALG2ygwjrAEa5598yuWC/21q72BjWsxRTI1OcCe+Ftts706GyPP4ntwjj1plYS6dnTUY17O00z3jeOaLBtbKS2NvSis3a2Z+IK216UJB4rIXhTWrinyiK9SINrX/wDWVcwJwnsTq1u+EKD/AHx/9f8AtRja7K1HN2dOm7IA6sCD4/ef6Ql4dBzwePaHo+iXH7w9Mfoln3nekfNexcz6QrogbPP4Jjynk9/kmvUnFmmnQmtUoKaRdiNaiNhpSqAbmjd3UpA5o0VSFMzNBc1HJdFuWx4GjidVkLishLmgCT8PFb+xsgRMn8XesvyZ7L4I6sq2+qGMcTodeR0PwTbrtOKiDOeI/X4pL4bjpVW8WnwIBWX2cvSbO0nWXT3ykqGb2belXk5KxVwgHSYzQuwVw1hqHUjJD328ufGZJyChJk2GqYa0E7hn9E2naZBceGnDgEHva1gRSaf6jxKu2RuLC3xKrRKYhqdFTJPaeS4+Oip0HRQJ4n9VWvu14qkDQFLeFUU6Ge4T+qkq3sxO31sNWqyi3MNjIbyVv7psAo0WADMNE941WD2Rc2rW6Rwkl5OeceyunjMK3SIWzL7TXeAMTd+q5telPVdmvezYqXguP35Tcxzgd0hN+LL0Ayxppgza4H7y3t/6ej2T7g5oQQeFXz+qLbWCbQzqk/8AT0dHR+AckI6P3D6/orRCMUB38zzPzXs/f8Skwe6fV9F4N90+pEIE9SZUT45fFMqLiSwpaZUcKSmmo9lpE7WyVp7op9kDMrPWbVdQ2EujLpSMU9nlzzV8uRQhYm1zlQc2esZpiXENHAkSe/gj2EGHNcCe8Z8lKyg32R5BZraqzmi3pqAwkZuwmGnvG7vWK3ydjaVKkOvy2dFVIPZqNxDvHaCyGxrOkaWaAVnSeUyob+2g+82dr88VMmRvGLJXthmdHRM9o4nnkMsKqkRJ7D1624aDJoyA7slFYqoa01TzDe/eUJtD8bwBnJ/ZUtuq5Bg7Lcu87yrVSIchlG1F1TEd5Wko2rBRc4nNwIaOQy/NZaiJIA1JhX7yry4D8LQAB4ZobdKyyfoioPxPk8ygu295ltAtnNxgIrS1MarA7Y2svrBmuHI95ULo5dhbYVj8Mt1mdY5Lq1icS0CM9FxW6LeaBdlIBB4GDnIXSbmvetUpAUsydHPya0cSf3Klkxfo0942ylSZ/Fe1uW8hc62noULS0vs9TrAZggw7u5rW3fc1AvL6hdaKu9z+wP6WaAK3eF0UnCGsYw7jEfEaK2OXF2iZR5KmcN2rA6dmTf8AT0e0YPYHNCCB7NP1/Var7Q7sdStIJDcJY0NLpPZEESFlsuNP/JNx6sGxA0cGer6pQBwb5/VN9HxSj+34ohwsd3n9Uyp4J7vBMqFcSWWOTzqomaqenE56b41hMp1stNXoIXbTLiGtEkmAOa71s7YuioU2HUNE9+/4rlWwtgpG0MeKowsGItIh05wI0Ouq7VRALZ1CT8ryIzqMWUhhlB3JENteWtJbqBMclmr4vZpZiBgwQ4OzBCK3hayMpzB8xuWVtVlLXHE0GmSeGR9mCs+Uq6DqOtmNFmaKlRzP+0cy0GYjOBy0RW5bURSe/TG7COQbr8Sn2ug1jKppUw0FugVa76QhrT2WNl3iZPmYCLjdi8mFqFTA3F+Jw6vIbz4qu105lSuZi8R8NwTK7QGQNZ+K6eyVpE9jMAvOvZb37yvPOaeWQA0aNEeO9JQZLpO780GbV0FgtWR3haxQolx7REBc/NlLjTcRJe8nnAnNafaOatVtIGZMdzR2z+irX2RSqUNwax547o0XcjuIFda+hqhxGJoyI91bijbnVQ0Uz1DpGQ7+S5rfNqa8lwOu7giGy20ZpFtJ8GkTEnVk7weCiTdEpHZrqe1jQ1v9x9o/JFSMWkfH4rM3dWa1oOoIkQdRxnejb7USGtBgmJwjjo0c+a6LtaLca7M99o10GrZnQBiZ1mmJjiM+Oa4kanvD0fRfQV43jQYHUiMRIh85gTuJnWNy5pedCzMJw2ZzmDVzXOnzByV4eZCH1fYReFkyXJdGHx8x6Polxe8PT9EUvW1WdwAo0qjDvJeX+EFDMXN3kPmn4T5K6FZQ4OmITzHl9Ex5Uk8z5KOorkE6uXdZ+ke1sxJ14KmxGNm8qo7jCNOXGLaCVbNtct3NonqNLjIJdvO8Bba6bW5rjPZqDT2ajR+rf/EcVn7gEM1nIGSIHwVW9bdVLi1ocA05mMhII1GWjvivORjKeal7H884/E2/QcvW3tYScnF2YzyEE6x3oRbLUXyTqhVI6Ky10p94lB7Mn5XMgvKrhYdw3/oEPuskgzkCZ+SnvTMBk+8f0Hn+SfdlOTnoFZOokJbCzIDZ5QmWIZF5zhxDeE6BMvSqQ0NbroPFPo08Ia0aNHmd580JPTkFraRMW7uOpUlQBozyAGaVo/5Qi+7YXFtJu89Y8uCWbtjCR65aON9SrGRybPsifzKzW25Lq7GjMhhW4oU8DA1u4cNFl6VIPtNofEhoaweOqmL2dRgqlMyZ4wpmWE4cUdyMXxYYDyBoR+SJ3dZQ9lLL8P6lEso0VdjL/fSeKLzNM6A5lpzPVXRqFv6/SYg4CmXZHTKZjdkFzK12ANtDQztDM8uaOWRpNei0EwarQYykF2YVVDdo55K7NDSsjarcUy53WcRvJzKWxWJtN04SRIkO15rJbNbQltV1N/Vp9I4NIjITAHctra6heCGj8OJsmcYGZAIOSz8mGUJbNbHl5R+rMHtlcopPFWkH9FU0APYPCNyzRB9/zXRb4ttP7s7FTLqNQQIyLKkZa6Z/qub4OR81t+FklOH29GX5MIwlo8f7vEqOoFIW8vio6gTguTUkRsDi1wc3UGQhtFE7EEwkmqZaTo0lhvBwpuZiIJcHMcNWknrtjeCrbrbUdgx1HOLRhB7IIJnrAa+KG2KjMI5RusnkENYMEJcq2K5M+aa4XohZV14yrVB5iVJQslM5Y2iHNa4uMQXThBnuKv2I2UVRSNQlxDTAaWmHAnQiTGQy9rklM+THZfFimkYt1sc5zo1LteA3I7d4mAJy14kwvVrwsjJfTpNc8uza8OeWEuLcJGg4nLlnKvXfftasx7BTFLCWtmmwNJeDOcZkbigzaa10FjjaZYsd2VHvxOY4MbvdkCTkNeCM0boc4dUAxH4m5SJUIoFtU1LRVluGQ0mOs4Ztg8DPmp6d9U2NDWDCGgDtawABPHRAbUlUNltRdsd/7eqQeyDzd8gqlh2QqB5e9zCTkInIeSst2iHtfkmO2gG8qvxTfZPzRXss1rifGRb4kj9EDGzD6LKhe5gDnYicXDdpyV838OKkF50quEVAT1pGfVmN6rOPxq30XjkU3SMrX2efVFUs6Oo04YwPYTvnKclFddyV6NLr0nEtblhhxOpEROqvUrCKdWs/pcIcH4GtMZODwNdIkLI0bRaGUxVeanRuJAw1BMY+rDDn2tDpmVEJQnqLLtNdlaxWesLQHVGPa5zjOMFus5ZrQ2SgWVQ8/gbUf3YWOKqN21tDaxc7MPIhj4JIYezhiGzMTCkG2TKoqh9FpBcW9UYXFjg4PY0CC45tE8EWOSvRSWN3s59Tg54aeZJzdB1/qRShfNdmHDUHVaWt/iTDTqBJ5IjaLJY3vLaIqUodgHStFSXZy0RnlB3qK89m6tHMOo1GzEsz+EymlkxySsr9ovQPfeNQ0zSLmmmXYi3FkXcdVUgcGef1T3iDBwD+1yaTzZ5OTEUl0Ubb7GxyH78Uyr4KQ+HxUdRWIH2c5otZSRmBMaoPSdBCL2Co3FqZPl4osnSCtWzbXJaaJoGuQQGtOIAFxaRke/OD3FQWi/enszAyq3G0E1mMZlVboQN7S0SQTvjvRDZy+G0hgeRg0logZag7jqs9WuP7taq9WiBgYwOa1xzDasDIDgSRxhZOacpPTCwxxi9lyhYbXVpEMsznSwxuFRxycMZGeTpiYkBC/u1J9PDTfVo2mjha4vfhbGKHuJ1bBPPRdJuPbRhDG1WNa2AA5uYEDSPBBNobDTqW17mMc6nUbTdVOTWCcmy7Uz1TAOcJWuO4sOv7jprpGUYaorOpFoqBkVW1KbQ9zgcJLg8ZuaQTKNP2sDKbn02z1+tOWZ3laijdlnpQBSbIEAkSYmYk7lm9o9jDU6R9mDDvwElri4ySQZg9xVuEcjXP0Lyk4p8TNV7+r2h+QJJ0AnLjqq1ovKqzJ+Jp55K/ctrFlaYp9fLGXwXTvZG7NVL4ri1ZspkVQYhjSS5sHIxmTOh5pmPkxjPjFVE6f9Nk8XySe+yuL7Mapwv13NXrP9nVrdTxuLKfBrzDj5AgLOVrueyt0LxD8QbAzku0gjXUJxZscnSaM14GlbRqrmp2m1EihTc+NSIDR3uOQRey/eqJcytTNPeMciSPZiZHNaWx3iLJRbQogAMABPFxAJJ4nNUrdf7X0A+s7+I4EsiOoOsA5oOroaSs7zcqljca7HfEwVNMqdEaVmq2rCyraJGAVAMNNg1NNr8nO1P/AAgF4X2S6zPqUAKhY8FjIEudiFN4YBkRiOXHNVa+1nS0X0a75c13VeJBIHZOW9QXHffVdFRjHGZkOc9zgIpjk2SDlwKFB/TraDyjUtMJ19m3BmKvWYHwT0bmu6uIT1nNcIOh3jNBLl2RfaarGl4a0PdjcCILW9Z5ptEZ/DMcEDtd5V69SC4lxOHX8z+8lt9ibnqUh0tMmqXAzBDQ0HKS45eCopOC+zDayMt7Q3y3D0TGNNJlRrKbYGWF0dU+11SZ5rN2S/Ktie7pKYPSgHERnALwGmBrkSiN/wB3FjS14aIaejwvDy5x/EY0MShlou59ayMc/FDXlrNDIM55mSRJGQ3qcsour6OxQdP9onvWqwUqbn4X4zJIAkA5luLx1QR4a4FzDkDmC3TxjNSWqn0hbTp9UNDWuE6ukgkSSmWp+EYG4gBy15lN+O3FJIHPGnbZWJ/cJlT95J5PMqN60BIRStqxmmBqaAiS6DM0t21X16TgHNZhLABpkcWM89y2VC7rLUeHvqOxYQC1pwgx3yTPeuU1arhkMo17+Kh++1G6PIWTnwzbfF0EWaNU0deq3DQa4Pa9zmAyaZPD2XN1OuSp7c7WxTfRptLXEAEDItwlpHjkFzu79qK9N4JdImSDv71vNo6VG1tbUBDK5Y2Wu7LsgQZ/CYI1ySak8TqfQR1kVwAFLbyuWQcBPEiD4haj7O7bWqOqVK1TKphLATmYxdZrdzdIXPaLqTagFQBwDwHCNQDnnvRC6r9dTqvcIHXdu3EmAOACtmbUfoVwRTl9jpN77N03lxLGnGS6WlzXg6yJkIHdlD7i8kQ7GT1iIdA/AeBB1hCLXtFaarDBlveAeIiMwUKpbS1DUh5JaRBnc4AgO75hJqGSSezSeVKk+jqNp21YGEFrjlynRCbNZbNaDQr5Cqxz6r+JY0EsaTyOE+axj75a797tFc2KLn1niDgNMsxQYbJBaSYjUR4q2BThJSbKZ4Y3GkELXaf4z8UmcLtSD2ST8QFlNobQa1fBSDsoYxmZMAdkRmYMnxK19usrvvtMNzlhBjTqmJ+KubIbN0qloexxOHN9brS50ktp0i4aNyc4xrpon525GbF1E55S2YrunNgdObcRc4d4ph0eKjrXJaKRxNGIgZ9GZLQcs25OGusL6S6alSaGswsaBkGwAB3BCL4tVnrNLXlro0MgOaeLXbirpSoHqzgd3WB7q4ptOBxMYnZACOsTyAk+C2l2X2GsLASLPS6lJo6vSuGr3HhvP9QHFQ1LGX2l+B7XOFNzIlsviHU8OW/KeEFQWy720Xsoh2JzQTUI7IIzdnyM58krltumaPiY1OavoOXAHWyqcYmlTg4WgNDjnhaR4E+C0FpDA0dUNbrha1oaJ45LNbMXi2jQe7eahxd0Nj8/ivXzfrXA4ZnkcjOaVSuVL0N+RG5WlSBl8WGgHFzGFruI/OOKytam6TOLzVu1VC7OP8gqThy/yC3fHg6tmPmdaGT/AFeajqqRw5fFR1E2LCsKc1klMpKyGozVhyGvRgjuVarSV8jJRFkoUoWiklsHto5jhvW+/wDWKTmwQGksDImSGjJoJOeh11yWOFFLbHy6TElJTwrkmzubjBpewxeN2sdRqPaRLRizdrBEgZaoTY7YM2vEtI5Koa8HMmCCCN3f8FWzb3bkDLG2Xwy4q/Yaq23C3CyQ1UrBRdUrMaC0Oe6JcYHiVTdaCpbFOLFmYz/XVBUOKDxl8k0GqdiPWbk3IS52fhkj+zNpLGOp03ayah0yyDQ0jIiROeiyAruOWfxiUes5qfdXxpBIwziAmHHnqhuP7G5J8bRrrfftGlSEvxVHdV3RkAtOuZjrjUGeSD3NtMaNdzTkXNLM8sicTCfAuEdyCbC3b94ttFjuw0mo/wDppw4geMJPtEut1G1vIMsccTYk4MfX6Nx3ETMcCEfHp2zNyf4NNbLbUfJLnGdIOXkgl5PJaYc6YJgk7tUAsd+1WNw9oZ8Zz5qC2XnUeZ0Mk+e5M8kAoku+2PZWYWk4sQiOO4eMx4rV3pQNJji8zVqkzn2WzMd53rHXDSx2miCcjVZPmP1C1m0klxJqNJOg4d/BJ5Y/ZGx/TP5MEutRbTyMy52McGw0AnlJhRUrVlmG8jKqipDnCWgYCM5zmB++5RMdGXV8QUfHiQLP5DUmXHvB3M8/qoyBwb4H6pGu5s8ilLubfJaEFRnzlyGkdyZUUhPco3lXKHmK1SqKu1ikCMFLWDemabkxj07GuIJqVNpMQRIMGVQtNHNXqD81efZW1N8HjGR70OcLKyRmalKUSu+7XVmg4HRPVIacx3qW3XZgEuIjlqeGoQirVeMg9wA0Ac6AOWaSy4rRbHLg7NNV2b6vYfO7KD3JtC6CymC5pbL3DrA7gIH5rJVKz97nHxJRK4r0LSab3no3cZOFw7LwPgeRSGTBJLTH/H8yMZpuIeZdbFdui2ijLKgD6Z/CZ8wRmD3FVXMqMb1mnCR1XDNp8d3ch1ptHn8tEpxk9M2pPFOFo6DdBsjK7atJ1RlSHdXItqDCZYZzz71Vv5kXY6rVaHVbRVc+TnAJhpjf1Yjw4INsZdta01WYBDWE9JUM4Whwzz3u4BaH7SK5Io2WkJgAenIBOePBqNMwvN4qX1ObXxchpvaGnquY17Z5gYh4FJZtnK7xiAGGRnI3mNFvrfd7KjabCQKrIIz3xm0+CHvquZ1Bhw8jmPBNJCD/AGZu0XeLNTou/wDkLy+d8NcMI+E+KLbR0mF/SU56N4DxvguEub4GUM2mteKsBnhaAEXsdnq9A14zYRkz8UCAY4qk4Wxvxczg20Zz7tje3PeBokqUoJlwy90IsKBxYuu0D3c57iqVp1yNTyCZxQB58ilK0VcXvf4D5Lxdz/x+icSeL/JMPefJMULjXHmmPTz4pj1JxMAkcnt0THIrCDHFexpHpgUHFik/miNC0Ac0HCs0FKOZerVC8yfBUa9nlXGJrlWcUCA1Szqu6ki9dU6iWlBHIsXdf1aiMOKWcDmitkvKhWcA+kASRJAIjnLVmyi9x9l/eEB4osPDJKOkzQ3lf9az02tsbX06VMnrk4i8kzJByA13Sho23r1HAvw4vaw5/mpbR/p3rIu0KHVdEZNu2ayjbmkkmricc5BjylVbZfTmuluEuI7Qznv5rM0lIrA0WqlVznFzpJOqOXbejwwNAf2iW56SII/fBZqportm/AiQRzdBWranOJkVPNVCDwqearv7SjcmIkFotPB/mmEd/wAVWSBWs4nTX/qowkK44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2049463"/>
            <a:ext cx="3076575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3.bp.blogspot.com/-CLrnI_98J2Y/UkN_DdSDrMI/AAAAAAAAAVQ/y2e253GfQb4/s320/jesus+amor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36" y="4653136"/>
            <a:ext cx="2376264" cy="220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18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55272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De la misma forma, que la </a:t>
            </a:r>
            <a:r>
              <a:rPr lang="es-CO" dirty="0"/>
              <a:t>vida del hijo prodigo cambió cuando regresó al lado de su </a:t>
            </a:r>
            <a:r>
              <a:rPr lang="es-CO" dirty="0" smtClean="0"/>
              <a:t>padre, Dios cambiará su vida, si tan solamente reconoce su necesidad de encontrar la verdadera felicidad. </a:t>
            </a:r>
            <a:endParaRPr lang="es-CO" dirty="0"/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Cristo </a:t>
            </a:r>
            <a:r>
              <a:rPr lang="es-CO" dirty="0"/>
              <a:t>dice: «</a:t>
            </a:r>
            <a:r>
              <a:rPr lang="es-CO" dirty="0">
                <a:latin typeface="Agency FB" pitchFamily="34" charset="0"/>
              </a:rPr>
              <a:t>El que cree en mí no tendrá sed </a:t>
            </a:r>
            <a:r>
              <a:rPr lang="es-CO" dirty="0" smtClean="0">
                <a:latin typeface="Agency FB" pitchFamily="34" charset="0"/>
              </a:rPr>
              <a:t>jamás</a:t>
            </a:r>
            <a:r>
              <a:rPr lang="es-CO" dirty="0">
                <a:latin typeface="Agency FB" pitchFamily="34" charset="0"/>
              </a:rPr>
              <a:t>»</a:t>
            </a:r>
            <a:r>
              <a:rPr lang="es-CO" dirty="0"/>
              <a:t>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Para concluir leamos la </a:t>
            </a:r>
            <a:r>
              <a:rPr lang="es-CO" dirty="0"/>
              <a:t>invitación que nos hacer Nuestro Señor en </a:t>
            </a:r>
            <a:r>
              <a:rPr lang="es-CO" dirty="0" smtClean="0">
                <a:solidFill>
                  <a:srgbClr val="FF0000"/>
                </a:solidFill>
              </a:rPr>
              <a:t>Isa.55:1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latin typeface="Agency FB" pitchFamily="34" charset="0"/>
              </a:rPr>
              <a:t>A </a:t>
            </a:r>
            <a:r>
              <a:rPr lang="es-CO" dirty="0">
                <a:latin typeface="Agency FB" pitchFamily="34" charset="0"/>
              </a:rPr>
              <a:t>todos los sedientos</a:t>
            </a:r>
            <a:r>
              <a:rPr lang="es-CO" dirty="0"/>
              <a:t>: </a:t>
            </a:r>
            <a:r>
              <a:rPr lang="es-CO" dirty="0" smtClean="0"/>
              <a:t> «</a:t>
            </a:r>
            <a:r>
              <a:rPr lang="es-CO" dirty="0" smtClean="0">
                <a:latin typeface="Agency FB" pitchFamily="34" charset="0"/>
              </a:rPr>
              <a:t>Venid </a:t>
            </a:r>
            <a:r>
              <a:rPr lang="es-CO" dirty="0">
                <a:latin typeface="Agency FB" pitchFamily="34" charset="0"/>
              </a:rPr>
              <a:t>a las aguas; y los que no tienen dinero, venid, comprad y comed. Venid, comprad sin dinero y sin precio, vino y </a:t>
            </a:r>
            <a:r>
              <a:rPr lang="es-CO" dirty="0" smtClean="0">
                <a:latin typeface="Agency FB" pitchFamily="34" charset="0"/>
              </a:rPr>
              <a:t>leche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0070C0"/>
                </a:solidFill>
              </a:rPr>
              <a:t>Si usted </a:t>
            </a:r>
            <a:r>
              <a:rPr lang="es-CO" dirty="0" smtClean="0">
                <a:solidFill>
                  <a:srgbClr val="0070C0"/>
                </a:solidFill>
              </a:rPr>
              <a:t>al leer o escuchar este tema, ha experimentado  que solamente en Cristo encuentra la verdadera felicidad,  le invito para que entregue su vida a Cristo, y juntos elevemos esta oración:  «</a:t>
            </a:r>
            <a:r>
              <a:rPr lang="es-CO" dirty="0" smtClean="0">
                <a:solidFill>
                  <a:srgbClr val="0070C0"/>
                </a:solidFill>
                <a:latin typeface="Agency FB" pitchFamily="34" charset="0"/>
              </a:rPr>
              <a:t>Padre nuestro que estas en el cielo, por favor, perdona mis pecados, te pido me aceptes tal como estoy, y me ayudes a obedecer tu voluntad. Te lo pido en el nombre de Cristo Jesús. Amen»</a:t>
            </a:r>
            <a:r>
              <a:rPr lang="es-CO" dirty="0" smtClean="0">
                <a:solidFill>
                  <a:srgbClr val="0070C0"/>
                </a:solidFill>
              </a:rPr>
              <a:t>.</a:t>
            </a:r>
            <a:endParaRPr lang="es-CO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672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1184</Words>
  <Application>Microsoft Office PowerPoint</Application>
  <PresentationFormat>Presentación en pantalla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Presentación de PowerPoint</vt:lpstr>
      <vt:lpstr>Introducción</vt:lpstr>
      <vt:lpstr>Presentación de PowerPoint</vt:lpstr>
      <vt:lpstr>  Hemos llegado al punto de que la tierra no produce lo suficiente para alimentar a más de (Siete mil millones) de habitantes.   </vt:lpstr>
      <vt:lpstr>Aunque este no es el tema que trataremos hoy, véase la siguiente grafica.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BASTA CREER</dc:title>
  <dc:creator>FAMILIA FIERRO CH</dc:creator>
  <cp:lastModifiedBy>FAMILIA FIERRO CH</cp:lastModifiedBy>
  <cp:revision>63</cp:revision>
  <dcterms:created xsi:type="dcterms:W3CDTF">2012-11-20T12:06:37Z</dcterms:created>
  <dcterms:modified xsi:type="dcterms:W3CDTF">2014-02-23T13:08:50Z</dcterms:modified>
</cp:coreProperties>
</file>